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Lexend Giga" charset="1" panose="00000000000000000000"/>
      <p:regular r:id="rId28"/>
    </p:embeddedFont>
    <p:embeddedFont>
      <p:font typeface="DM Sans Bold" charset="1" panose="00000000000000000000"/>
      <p:regular r:id="rId29"/>
    </p:embeddedFont>
    <p:embeddedFont>
      <p:font typeface="DM San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46.png" Type="http://schemas.openxmlformats.org/officeDocument/2006/relationships/image"/><Relationship Id="rId32" Target="../media/image47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48.png" Type="http://schemas.openxmlformats.org/officeDocument/2006/relationships/image"/><Relationship Id="rId32" Target="../media/image49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50.png" Type="http://schemas.openxmlformats.org/officeDocument/2006/relationships/image"/><Relationship Id="rId32" Target="../media/image51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52.png" Type="http://schemas.openxmlformats.org/officeDocument/2006/relationships/image"/><Relationship Id="rId32" Target="../media/image53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54.png" Type="http://schemas.openxmlformats.org/officeDocument/2006/relationships/image"/><Relationship Id="rId32" Target="../media/image55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56.png" Type="http://schemas.openxmlformats.org/officeDocument/2006/relationships/image"/><Relationship Id="rId32" Target="../media/image57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58.png" Type="http://schemas.openxmlformats.org/officeDocument/2006/relationships/image"/><Relationship Id="rId32" Target="../media/image59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60.png" Type="http://schemas.openxmlformats.org/officeDocument/2006/relationships/image"/><Relationship Id="rId32" Target="../media/image61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62.png" Type="http://schemas.openxmlformats.org/officeDocument/2006/relationships/image"/><Relationship Id="rId32" Target="../media/image63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2.png" Type="http://schemas.openxmlformats.org/officeDocument/2006/relationships/image"/><Relationship Id="rId32" Target="../media/image33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4.png" Type="http://schemas.openxmlformats.org/officeDocument/2006/relationships/image"/><Relationship Id="rId32" Target="../media/image35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6.png" Type="http://schemas.openxmlformats.org/officeDocument/2006/relationships/image"/><Relationship Id="rId32" Target="../media/image37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8.png" Type="http://schemas.openxmlformats.org/officeDocument/2006/relationships/image"/><Relationship Id="rId32" Target="../media/image39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40.png" Type="http://schemas.openxmlformats.org/officeDocument/2006/relationships/image"/><Relationship Id="rId32" Target="../media/image41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42.png" Type="http://schemas.openxmlformats.org/officeDocument/2006/relationships/image"/><Relationship Id="rId32" Target="../media/image43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44.png" Type="http://schemas.openxmlformats.org/officeDocument/2006/relationships/image"/><Relationship Id="rId32" Target="../media/image45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2357795" y="1850909"/>
            <a:ext cx="13572409" cy="188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7"/>
              </a:lnSpc>
            </a:pPr>
            <a:r>
              <a:rPr lang="en-US" sz="7667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ĐỒ ÁN FRONTEND REACT JS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37730" y="4716036"/>
            <a:ext cx="14612541" cy="203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Giáo viên hướng dẫn: Thầy Nguyễn Ngọc Tân</a:t>
            </a:r>
          </a:p>
          <a:p>
            <a:pPr algn="l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Sinh viên: Lê Trung Hiếu</a:t>
            </a:r>
          </a:p>
          <a:p>
            <a:pPr algn="l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Mã lớp: CF-JBC-FA001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95449" y="1992687"/>
            <a:ext cx="13342859" cy="6941244"/>
          </a:xfrm>
          <a:custGeom>
            <a:avLst/>
            <a:gdLst/>
            <a:ahLst/>
            <a:cxnLst/>
            <a:rect r="r" b="b" t="t" l="l"/>
            <a:pathLst>
              <a:path h="6941244" w="13342859">
                <a:moveTo>
                  <a:pt x="0" y="0"/>
                </a:moveTo>
                <a:lnTo>
                  <a:pt x="13342859" y="0"/>
                </a:lnTo>
                <a:lnTo>
                  <a:pt x="13342859" y="6941244"/>
                </a:lnTo>
                <a:lnTo>
                  <a:pt x="0" y="6941244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236705" y="2262342"/>
            <a:ext cx="2687376" cy="5934622"/>
          </a:xfrm>
          <a:custGeom>
            <a:avLst/>
            <a:gdLst/>
            <a:ahLst/>
            <a:cxnLst/>
            <a:rect r="r" b="b" t="t" l="l"/>
            <a:pathLst>
              <a:path h="5934622" w="2687376">
                <a:moveTo>
                  <a:pt x="0" y="0"/>
                </a:moveTo>
                <a:lnTo>
                  <a:pt x="2687377" y="0"/>
                </a:lnTo>
                <a:lnTo>
                  <a:pt x="2687377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19706" y="8970849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24242" y="1216593"/>
            <a:ext cx="4567119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landing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0575" y="2073273"/>
            <a:ext cx="13360069" cy="6896466"/>
          </a:xfrm>
          <a:custGeom>
            <a:avLst/>
            <a:gdLst/>
            <a:ahLst/>
            <a:cxnLst/>
            <a:rect r="r" b="b" t="t" l="l"/>
            <a:pathLst>
              <a:path h="6896466" w="13360069">
                <a:moveTo>
                  <a:pt x="0" y="0"/>
                </a:moveTo>
                <a:lnTo>
                  <a:pt x="13360069" y="0"/>
                </a:lnTo>
                <a:lnTo>
                  <a:pt x="13360069" y="6896466"/>
                </a:lnTo>
                <a:lnTo>
                  <a:pt x="0" y="6896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215205" y="1995962"/>
            <a:ext cx="2762377" cy="5932485"/>
          </a:xfrm>
          <a:custGeom>
            <a:avLst/>
            <a:gdLst/>
            <a:ahLst/>
            <a:cxnLst/>
            <a:rect r="r" b="b" t="t" l="l"/>
            <a:pathLst>
              <a:path h="5932485" w="2762377">
                <a:moveTo>
                  <a:pt x="0" y="0"/>
                </a:moveTo>
                <a:lnTo>
                  <a:pt x="2762377" y="0"/>
                </a:lnTo>
                <a:lnTo>
                  <a:pt x="2762377" y="5932485"/>
                </a:lnTo>
                <a:lnTo>
                  <a:pt x="0" y="5932485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19706" y="8970849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62142" y="1216593"/>
            <a:ext cx="3891320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home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0575" y="1964872"/>
            <a:ext cx="13363248" cy="6835477"/>
          </a:xfrm>
          <a:custGeom>
            <a:avLst/>
            <a:gdLst/>
            <a:ahLst/>
            <a:cxnLst/>
            <a:rect r="r" b="b" t="t" l="l"/>
            <a:pathLst>
              <a:path h="6835477" w="13363248">
                <a:moveTo>
                  <a:pt x="0" y="0"/>
                </a:moveTo>
                <a:lnTo>
                  <a:pt x="13363249" y="0"/>
                </a:lnTo>
                <a:lnTo>
                  <a:pt x="13363249" y="6835478"/>
                </a:lnTo>
                <a:lnTo>
                  <a:pt x="0" y="68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19213" y="2262342"/>
            <a:ext cx="2740087" cy="5945281"/>
          </a:xfrm>
          <a:custGeom>
            <a:avLst/>
            <a:gdLst/>
            <a:ahLst/>
            <a:cxnLst/>
            <a:rect r="r" b="b" t="t" l="l"/>
            <a:pathLst>
              <a:path h="5945281" w="2740087">
                <a:moveTo>
                  <a:pt x="0" y="0"/>
                </a:moveTo>
                <a:lnTo>
                  <a:pt x="2740087" y="0"/>
                </a:lnTo>
                <a:lnTo>
                  <a:pt x="2740087" y="5945281"/>
                </a:lnTo>
                <a:lnTo>
                  <a:pt x="0" y="5945281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19706" y="8970849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29654" y="1216593"/>
            <a:ext cx="6556296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Video Playing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6439" y="2109493"/>
            <a:ext cx="13362190" cy="6824026"/>
          </a:xfrm>
          <a:custGeom>
            <a:avLst/>
            <a:gdLst/>
            <a:ahLst/>
            <a:cxnLst/>
            <a:rect r="r" b="b" t="t" l="l"/>
            <a:pathLst>
              <a:path h="6824026" w="13362190">
                <a:moveTo>
                  <a:pt x="0" y="0"/>
                </a:moveTo>
                <a:lnTo>
                  <a:pt x="13362190" y="0"/>
                </a:lnTo>
                <a:lnTo>
                  <a:pt x="13362190" y="6824026"/>
                </a:lnTo>
                <a:lnTo>
                  <a:pt x="0" y="6824026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60411" y="2371030"/>
            <a:ext cx="2698889" cy="5951654"/>
          </a:xfrm>
          <a:custGeom>
            <a:avLst/>
            <a:gdLst/>
            <a:ahLst/>
            <a:cxnLst/>
            <a:rect r="r" b="b" t="t" l="l"/>
            <a:pathLst>
              <a:path h="5951654" w="2698889">
                <a:moveTo>
                  <a:pt x="0" y="0"/>
                </a:moveTo>
                <a:lnTo>
                  <a:pt x="2698889" y="0"/>
                </a:lnTo>
                <a:lnTo>
                  <a:pt x="2698889" y="5951653"/>
                </a:lnTo>
                <a:lnTo>
                  <a:pt x="0" y="5951653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19706" y="8970849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66080" y="1216593"/>
            <a:ext cx="4683443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Contact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0575" y="1995962"/>
            <a:ext cx="13361130" cy="6863896"/>
          </a:xfrm>
          <a:custGeom>
            <a:avLst/>
            <a:gdLst/>
            <a:ahLst/>
            <a:cxnLst/>
            <a:rect r="r" b="b" t="t" l="l"/>
            <a:pathLst>
              <a:path h="6863896" w="13361130">
                <a:moveTo>
                  <a:pt x="0" y="0"/>
                </a:moveTo>
                <a:lnTo>
                  <a:pt x="13361130" y="0"/>
                </a:lnTo>
                <a:lnTo>
                  <a:pt x="13361130" y="6863896"/>
                </a:lnTo>
                <a:lnTo>
                  <a:pt x="0" y="6863896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49527" y="1995962"/>
            <a:ext cx="2702883" cy="5919621"/>
          </a:xfrm>
          <a:custGeom>
            <a:avLst/>
            <a:gdLst/>
            <a:ahLst/>
            <a:cxnLst/>
            <a:rect r="r" b="b" t="t" l="l"/>
            <a:pathLst>
              <a:path h="5919621" w="2702883">
                <a:moveTo>
                  <a:pt x="0" y="0"/>
                </a:moveTo>
                <a:lnTo>
                  <a:pt x="2702882" y="0"/>
                </a:lnTo>
                <a:lnTo>
                  <a:pt x="2702882" y="5919621"/>
                </a:lnTo>
                <a:lnTo>
                  <a:pt x="0" y="5919621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19706" y="8970849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24543" y="1216593"/>
            <a:ext cx="356651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User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4376" y="2027921"/>
            <a:ext cx="10582694" cy="6586972"/>
          </a:xfrm>
          <a:custGeom>
            <a:avLst/>
            <a:gdLst/>
            <a:ahLst/>
            <a:cxnLst/>
            <a:rect r="r" b="b" t="t" l="l"/>
            <a:pathLst>
              <a:path h="6586972" w="10582694">
                <a:moveTo>
                  <a:pt x="0" y="0"/>
                </a:moveTo>
                <a:lnTo>
                  <a:pt x="10582694" y="0"/>
                </a:lnTo>
                <a:lnTo>
                  <a:pt x="10582694" y="6586972"/>
                </a:lnTo>
                <a:lnTo>
                  <a:pt x="0" y="6586972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586101" y="2174054"/>
            <a:ext cx="2751179" cy="5938891"/>
          </a:xfrm>
          <a:custGeom>
            <a:avLst/>
            <a:gdLst/>
            <a:ahLst/>
            <a:cxnLst/>
            <a:rect r="r" b="b" t="t" l="l"/>
            <a:pathLst>
              <a:path h="5938891" w="2751179">
                <a:moveTo>
                  <a:pt x="0" y="0"/>
                </a:moveTo>
                <a:lnTo>
                  <a:pt x="2751179" y="0"/>
                </a:lnTo>
                <a:lnTo>
                  <a:pt x="2751179" y="5938892"/>
                </a:lnTo>
                <a:lnTo>
                  <a:pt x="0" y="5938892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19706" y="8970849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67819" y="1216593"/>
            <a:ext cx="4479965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History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73542" y="2262342"/>
            <a:ext cx="10674242" cy="6580688"/>
          </a:xfrm>
          <a:custGeom>
            <a:avLst/>
            <a:gdLst/>
            <a:ahLst/>
            <a:cxnLst/>
            <a:rect r="r" b="b" t="t" l="l"/>
            <a:pathLst>
              <a:path h="6580688" w="10674242">
                <a:moveTo>
                  <a:pt x="0" y="0"/>
                </a:moveTo>
                <a:lnTo>
                  <a:pt x="10674242" y="0"/>
                </a:lnTo>
                <a:lnTo>
                  <a:pt x="10674242" y="6580688"/>
                </a:lnTo>
                <a:lnTo>
                  <a:pt x="0" y="6580688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16562" y="2680271"/>
            <a:ext cx="2768812" cy="5934622"/>
          </a:xfrm>
          <a:custGeom>
            <a:avLst/>
            <a:gdLst/>
            <a:ahLst/>
            <a:cxnLst/>
            <a:rect r="r" b="b" t="t" l="l"/>
            <a:pathLst>
              <a:path h="5934622" w="2768812">
                <a:moveTo>
                  <a:pt x="0" y="0"/>
                </a:moveTo>
                <a:lnTo>
                  <a:pt x="2768812" y="0"/>
                </a:lnTo>
                <a:lnTo>
                  <a:pt x="2768812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19706" y="8970849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67819" y="1216593"/>
            <a:ext cx="4479965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History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06571" y="1207068"/>
            <a:ext cx="8112681" cy="76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Các thư viện sử dụng: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05127" y="741249"/>
            <a:ext cx="5876568" cy="889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Emailjs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Material Design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Redux toolkit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Axios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Bootstrap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React-strap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Uikit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React-dom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React-router-dom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Firebase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Animation Scroll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Font Google</a:t>
            </a:r>
          </a:p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Font Awesome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53619" y="1995962"/>
            <a:ext cx="8693600" cy="5608774"/>
          </a:xfrm>
          <a:custGeom>
            <a:avLst/>
            <a:gdLst/>
            <a:ahLst/>
            <a:cxnLst/>
            <a:rect r="r" b="b" t="t" l="l"/>
            <a:pathLst>
              <a:path h="5608774" w="8693600">
                <a:moveTo>
                  <a:pt x="0" y="0"/>
                </a:moveTo>
                <a:lnTo>
                  <a:pt x="8693600" y="0"/>
                </a:lnTo>
                <a:lnTo>
                  <a:pt x="8693600" y="5608774"/>
                </a:lnTo>
                <a:lnTo>
                  <a:pt x="0" y="5608774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448916" y="2262342"/>
            <a:ext cx="7682946" cy="5172303"/>
          </a:xfrm>
          <a:custGeom>
            <a:avLst/>
            <a:gdLst/>
            <a:ahLst/>
            <a:cxnLst/>
            <a:rect r="r" b="b" t="t" l="l"/>
            <a:pathLst>
              <a:path h="5172303" w="7682946">
                <a:moveTo>
                  <a:pt x="0" y="0"/>
                </a:moveTo>
                <a:lnTo>
                  <a:pt x="7682946" y="0"/>
                </a:lnTo>
                <a:lnTo>
                  <a:pt x="7682946" y="5172303"/>
                </a:lnTo>
                <a:lnTo>
                  <a:pt x="0" y="5172303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19546" y="604820"/>
            <a:ext cx="9086731" cy="76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Xử lí logic bằng Reactjs: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3619" y="7909525"/>
            <a:ext cx="8693600" cy="134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Chuyển trang bằng router dom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05054" y="7959141"/>
            <a:ext cx="7682946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Sử dụng redux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53427" y="2273361"/>
            <a:ext cx="9685508" cy="5434965"/>
          </a:xfrm>
          <a:custGeom>
            <a:avLst/>
            <a:gdLst/>
            <a:ahLst/>
            <a:cxnLst/>
            <a:rect r="r" b="b" t="t" l="l"/>
            <a:pathLst>
              <a:path h="5434965" w="9685508">
                <a:moveTo>
                  <a:pt x="0" y="0"/>
                </a:moveTo>
                <a:lnTo>
                  <a:pt x="9685508" y="0"/>
                </a:lnTo>
                <a:lnTo>
                  <a:pt x="9685508" y="5434965"/>
                </a:lnTo>
                <a:lnTo>
                  <a:pt x="0" y="5434965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653285" y="1366855"/>
            <a:ext cx="6836807" cy="6451954"/>
          </a:xfrm>
          <a:custGeom>
            <a:avLst/>
            <a:gdLst/>
            <a:ahLst/>
            <a:cxnLst/>
            <a:rect r="r" b="b" t="t" l="l"/>
            <a:pathLst>
              <a:path h="6451954" w="6836807">
                <a:moveTo>
                  <a:pt x="0" y="0"/>
                </a:moveTo>
                <a:lnTo>
                  <a:pt x="6836808" y="0"/>
                </a:lnTo>
                <a:lnTo>
                  <a:pt x="6836808" y="6451954"/>
                </a:lnTo>
                <a:lnTo>
                  <a:pt x="0" y="645195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19546" y="604820"/>
            <a:ext cx="9086731" cy="76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Xử lí logic bằng Reactjs: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3619" y="7909525"/>
            <a:ext cx="8693600" cy="134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sử dụng bất đồng bộ get api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05054" y="7959141"/>
            <a:ext cx="7682946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Định nghĩa các hàm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934" y="2091045"/>
            <a:ext cx="6264366" cy="6104909"/>
          </a:xfrm>
          <a:custGeom>
            <a:avLst/>
            <a:gdLst/>
            <a:ahLst/>
            <a:cxnLst/>
            <a:rect r="r" b="b" t="t" l="l"/>
            <a:pathLst>
              <a:path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2345718"/>
            <a:ext cx="7848753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Lý do chọn đề tài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6250" y="5271779"/>
            <a:ext cx="9406317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Bắt kịp xu hướng: Theo dõi những xu hướng mới nhất trong lĩnh vực video để tạo ra nội dung luôn được cập nhật và thu hút.</a:t>
            </a:r>
          </a:p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Sáng tạo nội dung độc đáo: Dựa trên những xu hướng hiện tại, bạn có thể sáng tạo ra những nội dung độc đáo và khác biệt để thu hút sự chú ý của người xem.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91464" y="780330"/>
            <a:ext cx="3940016" cy="92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8"/>
              </a:lnSpc>
              <a:spcBef>
                <a:spcPct val="0"/>
              </a:spcBef>
            </a:pPr>
            <a:r>
              <a:rPr lang="en-US" sz="53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Tổng kết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90119" y="1892754"/>
            <a:ext cx="6548914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Làm được những gì?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575" y="3176294"/>
            <a:ext cx="18046849" cy="54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-Thiết kế được một trang landing page cho một trang mạng xã hội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-Xử lí các chức năng cơ bản của trang web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-Xây dựng trang web tương thích giao diện trên mọi thiết bị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-Áp dụng animation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-Xử lí bất đồng bộ khi lấy dữ liệu từ api</a:t>
            </a:r>
          </a:p>
          <a:p>
            <a:pPr algn="l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-Thực hiện các thao tác cơ bản với dữ liệu lấy được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91464" y="780330"/>
            <a:ext cx="3940016" cy="92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8"/>
              </a:lnSpc>
              <a:spcBef>
                <a:spcPct val="0"/>
              </a:spcBef>
            </a:pPr>
            <a:r>
              <a:rPr lang="en-US" sz="53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Tổng kết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46435" y="1892754"/>
            <a:ext cx="263628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Hạn chế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70549" y="3291976"/>
            <a:ext cx="14016038" cy="340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-Giao diện chưa hoàn chỉnh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Còn ít những video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Chưa hoàn toàn responsive trên điện thoại</a:t>
            </a:r>
          </a:p>
          <a:p>
            <a:pPr algn="ctr">
              <a:lnSpc>
                <a:spcPts val="5458"/>
              </a:lnSpc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Xử lí logic chưa chặt chẽ</a:t>
            </a:r>
          </a:p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Đặt nhiều quá biến để xử lí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01986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4771" y="7492907"/>
            <a:ext cx="12868517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https://benevolent-kitsune-6f31e0.netlify.app/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86425" y="6526193"/>
            <a:ext cx="2844284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Link web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20549" y="2262342"/>
            <a:ext cx="11620631" cy="5974658"/>
          </a:xfrm>
          <a:custGeom>
            <a:avLst/>
            <a:gdLst/>
            <a:ahLst/>
            <a:cxnLst/>
            <a:rect r="r" b="b" t="t" l="l"/>
            <a:pathLst>
              <a:path h="5974658" w="11620631">
                <a:moveTo>
                  <a:pt x="0" y="0"/>
                </a:moveTo>
                <a:lnTo>
                  <a:pt x="11620631" y="0"/>
                </a:lnTo>
                <a:lnTo>
                  <a:pt x="11620631" y="5974658"/>
                </a:lnTo>
                <a:lnTo>
                  <a:pt x="0" y="5974658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-169" r="0" b="-16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25360" y="2262342"/>
            <a:ext cx="2751217" cy="5974658"/>
          </a:xfrm>
          <a:custGeom>
            <a:avLst/>
            <a:gdLst/>
            <a:ahLst/>
            <a:cxnLst/>
            <a:rect r="r" b="b" t="t" l="l"/>
            <a:pathLst>
              <a:path h="5974658" w="2751217">
                <a:moveTo>
                  <a:pt x="0" y="0"/>
                </a:moveTo>
                <a:lnTo>
                  <a:pt x="2751217" y="0"/>
                </a:lnTo>
                <a:lnTo>
                  <a:pt x="2751217" y="5974658"/>
                </a:lnTo>
                <a:lnTo>
                  <a:pt x="0" y="5974658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25792" y="8430762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24242" y="1216593"/>
            <a:ext cx="4567119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landing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02714" y="2176331"/>
            <a:ext cx="13363248" cy="5934337"/>
          </a:xfrm>
          <a:custGeom>
            <a:avLst/>
            <a:gdLst/>
            <a:ahLst/>
            <a:cxnLst/>
            <a:rect r="r" b="b" t="t" l="l"/>
            <a:pathLst>
              <a:path h="5934337" w="13363248">
                <a:moveTo>
                  <a:pt x="0" y="0"/>
                </a:moveTo>
                <a:lnTo>
                  <a:pt x="13363249" y="0"/>
                </a:lnTo>
                <a:lnTo>
                  <a:pt x="13363249" y="5934338"/>
                </a:lnTo>
                <a:lnTo>
                  <a:pt x="0" y="5934338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40002" y="2176331"/>
            <a:ext cx="2728094" cy="5934622"/>
          </a:xfrm>
          <a:custGeom>
            <a:avLst/>
            <a:gdLst/>
            <a:ahLst/>
            <a:cxnLst/>
            <a:rect r="r" b="b" t="t" l="l"/>
            <a:pathLst>
              <a:path h="5934622" w="2728094">
                <a:moveTo>
                  <a:pt x="0" y="0"/>
                </a:moveTo>
                <a:lnTo>
                  <a:pt x="2728094" y="0"/>
                </a:lnTo>
                <a:lnTo>
                  <a:pt x="2728094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25792" y="8430762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24242" y="1216593"/>
            <a:ext cx="4567119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landing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2365" y="2291965"/>
            <a:ext cx="13343947" cy="5482397"/>
          </a:xfrm>
          <a:custGeom>
            <a:avLst/>
            <a:gdLst/>
            <a:ahLst/>
            <a:cxnLst/>
            <a:rect r="r" b="b" t="t" l="l"/>
            <a:pathLst>
              <a:path h="5482397" w="13343947">
                <a:moveTo>
                  <a:pt x="0" y="0"/>
                </a:moveTo>
                <a:lnTo>
                  <a:pt x="13343947" y="0"/>
                </a:lnTo>
                <a:lnTo>
                  <a:pt x="13343947" y="5482397"/>
                </a:lnTo>
                <a:lnTo>
                  <a:pt x="0" y="5482397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55229" y="1879569"/>
            <a:ext cx="2704071" cy="5936758"/>
          </a:xfrm>
          <a:custGeom>
            <a:avLst/>
            <a:gdLst/>
            <a:ahLst/>
            <a:cxnLst/>
            <a:rect r="r" b="b" t="t" l="l"/>
            <a:pathLst>
              <a:path h="5936758" w="2704071">
                <a:moveTo>
                  <a:pt x="0" y="0"/>
                </a:moveTo>
                <a:lnTo>
                  <a:pt x="2704071" y="0"/>
                </a:lnTo>
                <a:lnTo>
                  <a:pt x="2704071" y="5936757"/>
                </a:lnTo>
                <a:lnTo>
                  <a:pt x="0" y="5936757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25792" y="8430762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24242" y="1216593"/>
            <a:ext cx="4567119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landing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02186" y="2371030"/>
            <a:ext cx="13364305" cy="5265170"/>
          </a:xfrm>
          <a:custGeom>
            <a:avLst/>
            <a:gdLst/>
            <a:ahLst/>
            <a:cxnLst/>
            <a:rect r="r" b="b" t="t" l="l"/>
            <a:pathLst>
              <a:path h="5265170" w="13364305">
                <a:moveTo>
                  <a:pt x="0" y="0"/>
                </a:moveTo>
                <a:lnTo>
                  <a:pt x="13364305" y="0"/>
                </a:lnTo>
                <a:lnTo>
                  <a:pt x="13364305" y="5265169"/>
                </a:lnTo>
                <a:lnTo>
                  <a:pt x="0" y="526516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26557" y="1710138"/>
            <a:ext cx="2732743" cy="5926061"/>
          </a:xfrm>
          <a:custGeom>
            <a:avLst/>
            <a:gdLst/>
            <a:ahLst/>
            <a:cxnLst/>
            <a:rect r="r" b="b" t="t" l="l"/>
            <a:pathLst>
              <a:path h="5926061" w="2732743">
                <a:moveTo>
                  <a:pt x="0" y="0"/>
                </a:moveTo>
                <a:lnTo>
                  <a:pt x="2732743" y="0"/>
                </a:lnTo>
                <a:lnTo>
                  <a:pt x="2732743" y="5926061"/>
                </a:lnTo>
                <a:lnTo>
                  <a:pt x="0" y="5926061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25792" y="8430762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24242" y="1216593"/>
            <a:ext cx="4567119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landing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32426" y="1745767"/>
            <a:ext cx="2712583" cy="5949531"/>
          </a:xfrm>
          <a:custGeom>
            <a:avLst/>
            <a:gdLst/>
            <a:ahLst/>
            <a:cxnLst/>
            <a:rect r="r" b="b" t="t" l="l"/>
            <a:pathLst>
              <a:path h="5949531" w="2712583">
                <a:moveTo>
                  <a:pt x="0" y="0"/>
                </a:moveTo>
                <a:lnTo>
                  <a:pt x="2712583" y="0"/>
                </a:lnTo>
                <a:lnTo>
                  <a:pt x="2712583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6439" y="2700044"/>
            <a:ext cx="13343947" cy="5120352"/>
          </a:xfrm>
          <a:custGeom>
            <a:avLst/>
            <a:gdLst/>
            <a:ahLst/>
            <a:cxnLst/>
            <a:rect r="r" b="b" t="t" l="l"/>
            <a:pathLst>
              <a:path h="5120352" w="13343947">
                <a:moveTo>
                  <a:pt x="0" y="0"/>
                </a:moveTo>
                <a:lnTo>
                  <a:pt x="13343947" y="0"/>
                </a:lnTo>
                <a:lnTo>
                  <a:pt x="13343947" y="5120352"/>
                </a:lnTo>
                <a:lnTo>
                  <a:pt x="0" y="5120352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25792" y="8430762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24242" y="1216593"/>
            <a:ext cx="4567119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landing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02714" y="1995962"/>
            <a:ext cx="11738466" cy="6030122"/>
          </a:xfrm>
          <a:custGeom>
            <a:avLst/>
            <a:gdLst/>
            <a:ahLst/>
            <a:cxnLst/>
            <a:rect r="r" b="b" t="t" l="l"/>
            <a:pathLst>
              <a:path h="6030122" w="11738466">
                <a:moveTo>
                  <a:pt x="0" y="0"/>
                </a:moveTo>
                <a:lnTo>
                  <a:pt x="11738466" y="0"/>
                </a:lnTo>
                <a:lnTo>
                  <a:pt x="11738466" y="6030122"/>
                </a:lnTo>
                <a:lnTo>
                  <a:pt x="0" y="6030122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02125" y="1879569"/>
            <a:ext cx="2714237" cy="5936758"/>
          </a:xfrm>
          <a:custGeom>
            <a:avLst/>
            <a:gdLst/>
            <a:ahLst/>
            <a:cxnLst/>
            <a:rect r="r" b="b" t="t" l="l"/>
            <a:pathLst>
              <a:path h="5936758" w="2714237">
                <a:moveTo>
                  <a:pt x="0" y="0"/>
                </a:moveTo>
                <a:lnTo>
                  <a:pt x="2714237" y="0"/>
                </a:lnTo>
                <a:lnTo>
                  <a:pt x="2714237" y="5936757"/>
                </a:lnTo>
                <a:lnTo>
                  <a:pt x="0" y="5936757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25792" y="8430762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24242" y="1216593"/>
            <a:ext cx="4567119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landing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047510" y="2371030"/>
            <a:ext cx="2706917" cy="5941023"/>
          </a:xfrm>
          <a:custGeom>
            <a:avLst/>
            <a:gdLst/>
            <a:ahLst/>
            <a:cxnLst/>
            <a:rect r="r" b="b" t="t" l="l"/>
            <a:pathLst>
              <a:path h="5941023" w="2706917">
                <a:moveTo>
                  <a:pt x="0" y="0"/>
                </a:moveTo>
                <a:lnTo>
                  <a:pt x="2706917" y="0"/>
                </a:lnTo>
                <a:lnTo>
                  <a:pt x="2706917" y="5941023"/>
                </a:lnTo>
                <a:lnTo>
                  <a:pt x="0" y="5941023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395739" y="2015012"/>
            <a:ext cx="13347201" cy="6876502"/>
          </a:xfrm>
          <a:custGeom>
            <a:avLst/>
            <a:gdLst/>
            <a:ahLst/>
            <a:cxnLst/>
            <a:rect r="r" b="b" t="t" l="l"/>
            <a:pathLst>
              <a:path h="6876502" w="13347201">
                <a:moveTo>
                  <a:pt x="0" y="0"/>
                </a:moveTo>
                <a:lnTo>
                  <a:pt x="13347201" y="0"/>
                </a:lnTo>
                <a:lnTo>
                  <a:pt x="13347201" y="6876502"/>
                </a:lnTo>
                <a:lnTo>
                  <a:pt x="0" y="6876502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6439" y="566441"/>
            <a:ext cx="3307620" cy="7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1"/>
              </a:lnSpc>
            </a:pPr>
            <a:r>
              <a:rPr lang="en-US" sz="5381" spc="-10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Giao diện: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19706" y="8970849"/>
            <a:ext cx="2658547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Desktop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40002" y="8430762"/>
            <a:ext cx="2121932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Mobile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24242" y="1216593"/>
            <a:ext cx="4567119" cy="66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8">
                <a:solidFill>
                  <a:srgbClr val="000000"/>
                </a:solidFill>
                <a:latin typeface="Lexend Giga"/>
                <a:ea typeface="Lexend Giga"/>
                <a:cs typeface="Lexend Giga"/>
                <a:sym typeface="Lexend Giga"/>
              </a:rPr>
              <a:t>Trang landing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DAGNlQ5qmuU</dc:identifier>
  <dcterms:modified xsi:type="dcterms:W3CDTF">2011-08-01T06:04:30Z</dcterms:modified>
  <cp:revision>1</cp:revision>
  <dc:title>Lý do chọn đề tài</dc:title>
</cp:coreProperties>
</file>